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6400800" cy="16764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gency FB" pitchFamily="34" charset="0"/>
              </a:rPr>
              <a:t>My name is Alex Chang</a:t>
            </a:r>
          </a:p>
        </p:txBody>
      </p:sp>
    </p:spTree>
    <p:extLst>
      <p:ext uri="{BB962C8B-B14F-4D97-AF65-F5344CB8AC3E}">
        <p14:creationId xmlns:p14="http://schemas.microsoft.com/office/powerpoint/2010/main" xmlns="" val="228189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My favorite color is blue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2768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0"/>
            <a:ext cx="6968320" cy="438125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</a:rPr>
              <a:t>Bear </a:t>
            </a:r>
            <a:r>
              <a:rPr lang="en-US" sz="4400" i="1" dirty="0" err="1" smtClean="0">
                <a:solidFill>
                  <a:schemeClr val="accent6">
                    <a:lumMod val="75000"/>
                  </a:schemeClr>
                </a:solidFill>
              </a:rPr>
              <a:t>Grylls</a:t>
            </a: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</a:rPr>
              <a:t> is my favorite star!</a:t>
            </a:r>
          </a:p>
        </p:txBody>
      </p:sp>
    </p:spTree>
    <p:extLst>
      <p:ext uri="{BB962C8B-B14F-4D97-AF65-F5344CB8AC3E}">
        <p14:creationId xmlns:p14="http://schemas.microsoft.com/office/powerpoint/2010/main" xmlns="" val="267132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My favorite color is blue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lab302</dc:creator>
  <cp:lastModifiedBy>lab302</cp:lastModifiedBy>
  <cp:revision>2</cp:revision>
  <dcterms:created xsi:type="dcterms:W3CDTF">2006-08-16T00:00:00Z</dcterms:created>
  <dcterms:modified xsi:type="dcterms:W3CDTF">2013-11-29T16:44:23Z</dcterms:modified>
</cp:coreProperties>
</file>